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03-Dec-18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36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03-Dec-18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7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03-Dec-18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05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03-Dec-18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2923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03-Dec-18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65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03-Dec-18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6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03-Dec-18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13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03-Dec-18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03-Dec-18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16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03-Dec-18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03-Dec-18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16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03-Dec-18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03-Dec-18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03-Dec-18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36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03-Dec-18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1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03-Dec-18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8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03-Dec-18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633830-2244-49AE-BC4A-47F415C177C6}" type="datetimeFigureOut">
              <a:rPr lang="en-US" smtClean="0"/>
              <a:pPr/>
              <a:t>03-Dec-18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15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Hello, Smart (?)</a:t>
            </a:r>
            <a:endParaRPr lang="en-US" sz="9600" dirty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0853400">
            <a:off x="3466501" y="573066"/>
            <a:ext cx="800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5G</a:t>
            </a:r>
            <a:endParaRPr lang="en-US" sz="4400" dirty="0">
              <a:solidFill>
                <a:schemeClr val="bg2">
                  <a:lumMod val="90000"/>
                  <a:lumOff val="10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779020">
            <a:off x="5700217" y="4093011"/>
            <a:ext cx="780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AR</a:t>
            </a:r>
            <a:endParaRPr lang="en-US" sz="4400" dirty="0">
              <a:solidFill>
                <a:schemeClr val="bg2">
                  <a:lumMod val="90000"/>
                  <a:lumOff val="10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043783">
            <a:off x="6794127" y="1092441"/>
            <a:ext cx="545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AI</a:t>
            </a:r>
            <a:endParaRPr lang="en-US" sz="3600" dirty="0">
              <a:solidFill>
                <a:schemeClr val="bg2">
                  <a:lumMod val="90000"/>
                  <a:lumOff val="10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592309">
            <a:off x="9531761" y="1463416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NDN</a:t>
            </a:r>
            <a:endParaRPr lang="en-US" sz="4400" dirty="0">
              <a:solidFill>
                <a:schemeClr val="bg2">
                  <a:lumMod val="90000"/>
                  <a:lumOff val="10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0563732">
            <a:off x="2232227" y="4445164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SDN</a:t>
            </a:r>
            <a:endParaRPr lang="en-US" sz="3600" dirty="0">
              <a:solidFill>
                <a:schemeClr val="bg2">
                  <a:lumMod val="90000"/>
                  <a:lumOff val="10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255317">
            <a:off x="1185605" y="1675708"/>
            <a:ext cx="819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2">
                    <a:lumMod val="90000"/>
                    <a:lumOff val="1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IoT</a:t>
            </a:r>
            <a:endParaRPr lang="en-US" sz="4400" dirty="0">
              <a:solidFill>
                <a:schemeClr val="bg2">
                  <a:lumMod val="90000"/>
                  <a:lumOff val="10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301273">
            <a:off x="8886007" y="4711037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90000"/>
                    <a:lumOff val="1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VR</a:t>
            </a:r>
            <a:endParaRPr lang="en-US" sz="3200" dirty="0">
              <a:solidFill>
                <a:schemeClr val="bg2">
                  <a:lumMod val="90000"/>
                  <a:lumOff val="10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23554" y="5615893"/>
            <a:ext cx="193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Jafar Alim Habibi</a:t>
            </a:r>
          </a:p>
          <a:p>
            <a:pPr algn="ctr"/>
            <a:r>
              <a:rPr lang="en-US" sz="1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Sarah </a:t>
            </a:r>
            <a:r>
              <a:rPr lang="en-US" sz="1600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Chaerul</a:t>
            </a:r>
            <a:r>
              <a:rPr lang="en-US" sz="1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n-US" sz="1600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Annisa</a:t>
            </a:r>
            <a:endParaRPr lang="en-US" sz="16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7431" y="0"/>
            <a:ext cx="3317875" cy="6858000"/>
          </a:xfrm>
          <a:prstGeom prst="rect">
            <a:avLst/>
          </a:prstGeom>
        </p:spPr>
      </p:pic>
      <p:pic>
        <p:nvPicPr>
          <p:cNvPr id="3" name="us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68371" y="0"/>
            <a:ext cx="331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4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688757" y="2240517"/>
            <a:ext cx="8441038" cy="2483563"/>
          </a:xfrm>
        </p:spPr>
        <p:txBody>
          <a:bodyPr>
            <a:normAutofit fontScale="85000" lnSpcReduction="10000"/>
          </a:bodyPr>
          <a:lstStyle/>
          <a:p>
            <a:pPr marL="36900" indent="0" algn="ctr">
              <a:buNone/>
            </a:pPr>
            <a:r>
              <a:rPr lang="en-US" sz="15000" dirty="0" err="1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Danke</a:t>
            </a:r>
            <a:r>
              <a:rPr lang="en-US" sz="15000" dirty="0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n-US" sz="15000" dirty="0" err="1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sch</a:t>
            </a:r>
            <a:r>
              <a:rPr lang="de-DE" sz="15000" dirty="0" err="1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ön</a:t>
            </a:r>
            <a:endParaRPr lang="en-US" sz="15000" dirty="0" smtClean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1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5689" y="2176351"/>
            <a:ext cx="47919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dirty="0" smtClean="0">
                <a:solidFill>
                  <a:srgbClr val="FFFF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DATA</a:t>
            </a:r>
            <a:endParaRPr lang="en-US" sz="17000" dirty="0">
              <a:solidFill>
                <a:srgbClr val="FFFF00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6338" y="2176351"/>
            <a:ext cx="2352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Open</a:t>
            </a:r>
            <a:endParaRPr lang="en-US" sz="54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sz="54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Valid</a:t>
            </a:r>
            <a:endParaRPr lang="en-US" sz="54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r>
              <a:rPr lang="en-US" sz="54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Trusted</a:t>
            </a:r>
            <a:endParaRPr lang="en-US" sz="54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Regular Pentagon 5"/>
          <p:cNvSpPr/>
          <p:nvPr/>
        </p:nvSpPr>
        <p:spPr>
          <a:xfrm>
            <a:off x="8847633" y="2705516"/>
            <a:ext cx="790575" cy="771525"/>
          </a:xfrm>
          <a:prstGeom prst="pen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gular Pentagon 7"/>
          <p:cNvSpPr/>
          <p:nvPr/>
        </p:nvSpPr>
        <p:spPr>
          <a:xfrm>
            <a:off x="9943008" y="3419891"/>
            <a:ext cx="1095375" cy="1019175"/>
          </a:xfrm>
          <a:prstGeom prst="pen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>
            <a:off x="9601804" y="2405865"/>
            <a:ext cx="706548" cy="645116"/>
          </a:xfrm>
          <a:prstGeom prst="pen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gular Pentagon 9"/>
          <p:cNvSpPr/>
          <p:nvPr/>
        </p:nvSpPr>
        <p:spPr>
          <a:xfrm>
            <a:off x="9157006" y="3598291"/>
            <a:ext cx="702825" cy="662374"/>
          </a:xfrm>
          <a:prstGeom prst="pen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gular Pentagon 10"/>
          <p:cNvSpPr/>
          <p:nvPr/>
        </p:nvSpPr>
        <p:spPr>
          <a:xfrm rot="2328839">
            <a:off x="9656223" y="3079488"/>
            <a:ext cx="508408" cy="597626"/>
          </a:xfrm>
          <a:prstGeom prst="pen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/>
        </p:nvSpPr>
        <p:spPr>
          <a:xfrm rot="1874619">
            <a:off x="10330106" y="2551361"/>
            <a:ext cx="862014" cy="823526"/>
          </a:xfrm>
          <a:prstGeom prst="pen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055946" y="2795831"/>
            <a:ext cx="48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en-US" sz="44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79762" y="2461761"/>
            <a:ext cx="39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en-US" sz="36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5679" y="2666260"/>
            <a:ext cx="48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en-US" sz="44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15349" y="3609668"/>
            <a:ext cx="48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en-US" sz="44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44742" y="3486556"/>
            <a:ext cx="481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en-US" sz="60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21210" y="3157331"/>
            <a:ext cx="481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en-US" sz="28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9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lnSpc>
                <a:spcPct val="150000"/>
              </a:lnSpc>
              <a:buNone/>
            </a:pPr>
            <a:r>
              <a:rPr lang="en-US" sz="8000" dirty="0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 know</a:t>
            </a:r>
            <a:endParaRPr lang="en-US" sz="8000" dirty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marL="36900" indent="0">
              <a:lnSpc>
                <a:spcPct val="150000"/>
              </a:lnSpc>
              <a:buNone/>
            </a:pPr>
            <a:r>
              <a:rPr lang="en-US" sz="8000" dirty="0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       We don’t store it</a:t>
            </a:r>
            <a:endParaRPr lang="en-US" sz="8000" dirty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1026" name="Picture 2" descr="Image result for footprint 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62" y="1186873"/>
            <a:ext cx="5183534" cy="34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5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7330" y="1019176"/>
            <a:ext cx="10353762" cy="4114800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12000" dirty="0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Smart</a:t>
            </a:r>
          </a:p>
          <a:p>
            <a:pPr marL="36900" indent="0" algn="ctr">
              <a:buNone/>
            </a:pPr>
            <a:r>
              <a:rPr lang="en-US" sz="12000" dirty="0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Solution</a:t>
            </a:r>
            <a:endParaRPr lang="en-US" sz="12000" dirty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32" y="1451429"/>
            <a:ext cx="2946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64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0436" y="2644170"/>
            <a:ext cx="71711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900" indent="0" algn="ctr">
              <a:buNone/>
            </a:pPr>
            <a:r>
              <a:rPr lang="en-US" sz="9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Start </a:t>
            </a:r>
            <a:r>
              <a:rPr lang="en-US" sz="9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From … ?</a:t>
            </a:r>
            <a:endParaRPr lang="en-US" sz="96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3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840" y="1993381"/>
            <a:ext cx="7834960" cy="2483563"/>
          </a:xfrm>
        </p:spPr>
        <p:txBody>
          <a:bodyPr>
            <a:normAutofit fontScale="92500"/>
          </a:bodyPr>
          <a:lstStyle/>
          <a:p>
            <a:pPr marL="36900" indent="0" algn="ctr">
              <a:buNone/>
            </a:pPr>
            <a:r>
              <a:rPr lang="en-US" sz="15000" dirty="0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Elementary</a:t>
            </a:r>
          </a:p>
        </p:txBody>
      </p:sp>
      <p:sp>
        <p:nvSpPr>
          <p:cNvPr id="4" name="Diamond 3"/>
          <p:cNvSpPr/>
          <p:nvPr/>
        </p:nvSpPr>
        <p:spPr>
          <a:xfrm rot="163964">
            <a:off x="698303" y="3703038"/>
            <a:ext cx="1876425" cy="1547813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Diamond 4"/>
          <p:cNvSpPr/>
          <p:nvPr/>
        </p:nvSpPr>
        <p:spPr>
          <a:xfrm rot="152972">
            <a:off x="1620148" y="4174525"/>
            <a:ext cx="2890839" cy="2524125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iamond 5"/>
          <p:cNvSpPr/>
          <p:nvPr/>
        </p:nvSpPr>
        <p:spPr>
          <a:xfrm>
            <a:off x="2080467" y="3412525"/>
            <a:ext cx="1171575" cy="1047751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64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486" y="250620"/>
            <a:ext cx="9782606" cy="3752850"/>
          </a:xfrm>
        </p:spPr>
        <p:txBody>
          <a:bodyPr>
            <a:normAutofit fontScale="92500" lnSpcReduction="10000"/>
          </a:bodyPr>
          <a:lstStyle/>
          <a:p>
            <a:pPr marL="36900" indent="0" algn="ctr">
              <a:buNone/>
            </a:pPr>
            <a:r>
              <a:rPr lang="en-US" sz="12000" dirty="0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Vaccine </a:t>
            </a:r>
          </a:p>
          <a:p>
            <a:pPr marL="36900" indent="0" algn="ctr">
              <a:buNone/>
            </a:pPr>
            <a:r>
              <a:rPr lang="en-US" sz="12000" dirty="0" smtClean="0">
                <a:solidFill>
                  <a:srgbClr val="FFFF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Data</a:t>
            </a:r>
            <a:endParaRPr lang="en-US" sz="12000" dirty="0">
              <a:solidFill>
                <a:srgbClr val="FFFF00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97400" y="3166587"/>
            <a:ext cx="2590778" cy="36914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US" sz="25000" dirty="0">
                <a:solidFill>
                  <a:srgbClr val="FFFF0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en-US" sz="25000" dirty="0" smtClean="0">
              <a:solidFill>
                <a:srgbClr val="FFFF00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511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16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7" y="2074737"/>
            <a:ext cx="9988316" cy="32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208</TotalTime>
  <Words>47</Words>
  <Application>Microsoft Office PowerPoint</Application>
  <PresentationFormat>Widescreen</PresentationFormat>
  <Paragraphs>30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Calisto MT</vt:lpstr>
      <vt:lpstr>Open Sans Condensed</vt:lpstr>
      <vt:lpstr>Trebuchet MS</vt:lpstr>
      <vt:lpstr>Wingdings 2</vt:lpstr>
      <vt:lpstr>Slate</vt:lpstr>
      <vt:lpstr>Hello, Smart (?)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Smart</dc:title>
  <dc:creator>ASUS</dc:creator>
  <cp:lastModifiedBy>Jafar Alim Habibi</cp:lastModifiedBy>
  <cp:revision>22</cp:revision>
  <dcterms:created xsi:type="dcterms:W3CDTF">2018-12-03T01:56:24Z</dcterms:created>
  <dcterms:modified xsi:type="dcterms:W3CDTF">2018-12-03T08:22:10Z</dcterms:modified>
</cp:coreProperties>
</file>